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5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0FCD-400E-4501-95DE-8AFB78A14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43E52-75B9-4297-A1C1-E7DA46908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942BD-F246-4FDB-BD87-336D4773D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1F4F8-8281-4D32-966D-1588DBEFB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E3F12-C49A-4BA8-9BD1-8AEBCB0A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0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6699-2E33-42A1-B5A9-92E8EEDC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87029-2BA4-47BD-B99D-842BF723A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E0B64-9BA5-4B23-9D53-D03AF356E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D42C6-48F4-4813-AF09-CB9F255AC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CAD3C-75F2-4AD8-9050-1B1025E21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D1F96-6886-4B87-97D0-CA479A25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C0C3-E2CB-4D9B-BB2E-5E096F3B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D333C-092C-4A03-B622-E50AE13BE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5C4BF-0E9A-4AC3-A621-BB5E50F52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A46ED-A763-44A5-A25C-D402C7C20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EDA12-A74E-4FA4-93EA-FEF8A232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F4265-533E-4B52-923E-9A9AAEBA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87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80AC-BCC8-4104-9F70-38E41307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56908-2FBD-4743-A827-8043D264E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5E711-1913-4109-877A-67DBF9EB9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A3FC5-52D9-4A92-8386-35DDD9AE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BD749-A677-4B74-9EA2-1527912F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82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AFD49E-7071-4F3F-A7AB-5FF9DD8BD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9C604-0020-4BA2-8A97-C80BA84B0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5A3A0-5846-43A4-9906-B35ED0541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09355-5495-4A7A-8568-E9839187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A6BE7-9009-4D45-9385-6AC13E6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1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">
    <p:bg>
      <p:bgPr>
        <a:gradFill flip="none" rotWithShape="1">
          <a:gsLst>
            <a:gs pos="0">
              <a:schemeClr val="bg1"/>
            </a:gs>
            <a:gs pos="60000">
              <a:srgbClr val="00B0F0"/>
            </a:gs>
            <a:gs pos="100000">
              <a:schemeClr val="accent5">
                <a:lumMod val="5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D853D-E237-43A0-8247-65170B40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86" y="630124"/>
            <a:ext cx="10515600" cy="1155134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827ECE-1887-44CF-8633-E28E5D377E50}"/>
              </a:ext>
            </a:extLst>
          </p:cNvPr>
          <p:cNvSpPr/>
          <p:nvPr userDrawn="1"/>
        </p:nvSpPr>
        <p:spPr>
          <a:xfrm>
            <a:off x="0" y="5167086"/>
            <a:ext cx="12192000" cy="16909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127000" dir="16800000" sx="101000" sy="101000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D219A-16CD-4AF6-9EFA-DDD0F96309A3}"/>
              </a:ext>
            </a:extLst>
          </p:cNvPr>
          <p:cNvSpPr txBox="1"/>
          <p:nvPr userDrawn="1"/>
        </p:nvSpPr>
        <p:spPr>
          <a:xfrm>
            <a:off x="421049" y="5309820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Kelvin Ng Choo Kent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73BA51-0E90-4B5D-AA03-163F8D450CF2}"/>
              </a:ext>
            </a:extLst>
          </p:cNvPr>
          <p:cNvSpPr txBox="1"/>
          <p:nvPr userDrawn="1"/>
        </p:nvSpPr>
        <p:spPr>
          <a:xfrm>
            <a:off x="421049" y="5679152"/>
            <a:ext cx="3982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Microsoft Certified Trainer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Microsoft Office 2016 Master Specialist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70294B-573F-43D9-9F8A-AC3248BC2D5D}"/>
              </a:ext>
            </a:extLst>
          </p:cNvPr>
          <p:cNvSpPr txBox="1"/>
          <p:nvPr userDrawn="1"/>
        </p:nvSpPr>
        <p:spPr>
          <a:xfrm>
            <a:off x="421049" y="6328013"/>
            <a:ext cx="567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Help Desk : kelvin.nck@gmail.com | 012 390 7200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C08F62-1529-4DD6-B7FA-8111F5A55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7624" y="1849344"/>
            <a:ext cx="7154862" cy="914400"/>
          </a:xfrm>
        </p:spPr>
        <p:txBody>
          <a:bodyPr>
            <a:normAutofit/>
          </a:bodyPr>
          <a:lstStyle>
            <a:lvl1pPr marL="0" indent="0" algn="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5DD70E-7F7B-4A4B-AB6A-C7D140606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71" y="5395093"/>
            <a:ext cx="2569029" cy="10097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905FB7-E30F-4325-8109-19DB72853D64}"/>
              </a:ext>
            </a:extLst>
          </p:cNvPr>
          <p:cNvSpPr txBox="1"/>
          <p:nvPr userDrawn="1"/>
        </p:nvSpPr>
        <p:spPr>
          <a:xfrm>
            <a:off x="421049" y="4039664"/>
            <a:ext cx="68868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8B1E4A-5EF9-440E-AE8A-94C52E3F9AD1}"/>
              </a:ext>
            </a:extLst>
          </p:cNvPr>
          <p:cNvSpPr txBox="1"/>
          <p:nvPr userDrawn="1"/>
        </p:nvSpPr>
        <p:spPr>
          <a:xfrm>
            <a:off x="9638011" y="6354806"/>
            <a:ext cx="2396810" cy="400110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effectLst/>
              </a:rPr>
              <a:t>Productivity Series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92EA1-834D-4603-8C8D-F1BFA4B7262B}"/>
              </a:ext>
            </a:extLst>
          </p:cNvPr>
          <p:cNvSpPr txBox="1"/>
          <p:nvPr userDrawn="1"/>
        </p:nvSpPr>
        <p:spPr>
          <a:xfrm>
            <a:off x="8343324" y="4572598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D2AE31A-D95C-4555-85E7-D698884D3F37}" type="datetime2">
              <a:rPr lang="en-US" smtClean="0">
                <a:solidFill>
                  <a:schemeClr val="bg1"/>
                </a:solidFill>
              </a:rPr>
              <a:t>Friday, June 7, 2019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762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1BC690-42FB-4C94-8E5B-7AEAA2A68F96}"/>
              </a:ext>
            </a:extLst>
          </p:cNvPr>
          <p:cNvSpPr/>
          <p:nvPr/>
        </p:nvSpPr>
        <p:spPr>
          <a:xfrm>
            <a:off x="109184" y="122640"/>
            <a:ext cx="6299200" cy="7046042"/>
          </a:xfrm>
          <a:custGeom>
            <a:avLst/>
            <a:gdLst>
              <a:gd name="connsiteX0" fmla="*/ 2837216 w 6299200"/>
              <a:gd name="connsiteY0" fmla="*/ 0 h 7046042"/>
              <a:gd name="connsiteX1" fmla="*/ 3824188 w 6299200"/>
              <a:gd name="connsiteY1" fmla="*/ 918839 h 7046042"/>
              <a:gd name="connsiteX2" fmla="*/ 2837217 w 6299200"/>
              <a:gd name="connsiteY2" fmla="*/ 1837677 h 7046042"/>
              <a:gd name="connsiteX3" fmla="*/ 2837217 w 6299200"/>
              <a:gd name="connsiteY3" fmla="*/ 1394004 h 7046042"/>
              <a:gd name="connsiteX4" fmla="*/ 3133589 w 6299200"/>
              <a:gd name="connsiteY4" fmla="*/ 1118091 h 7046042"/>
              <a:gd name="connsiteX5" fmla="*/ 2865447 w 6299200"/>
              <a:gd name="connsiteY5" fmla="*/ 1131631 h 7046042"/>
              <a:gd name="connsiteX6" fmla="*/ 370440 w 6299200"/>
              <a:gd name="connsiteY6" fmla="*/ 3896442 h 7046042"/>
              <a:gd name="connsiteX7" fmla="*/ 3149600 w 6299200"/>
              <a:gd name="connsiteY7" fmla="*/ 6675602 h 7046042"/>
              <a:gd name="connsiteX8" fmla="*/ 5928760 w 6299200"/>
              <a:gd name="connsiteY8" fmla="*/ 3896442 h 7046042"/>
              <a:gd name="connsiteX9" fmla="*/ 5454124 w 6299200"/>
              <a:gd name="connsiteY9" fmla="*/ 2342587 h 7046042"/>
              <a:gd name="connsiteX10" fmla="*/ 5314137 w 6299200"/>
              <a:gd name="connsiteY10" fmla="*/ 2155386 h 7046042"/>
              <a:gd name="connsiteX11" fmla="*/ 5630632 w 6299200"/>
              <a:gd name="connsiteY11" fmla="*/ 1960733 h 7046042"/>
              <a:gd name="connsiteX12" fmla="*/ 5761298 w 6299200"/>
              <a:gd name="connsiteY12" fmla="*/ 2135471 h 7046042"/>
              <a:gd name="connsiteX13" fmla="*/ 6299200 w 6299200"/>
              <a:gd name="connsiteY13" fmla="*/ 3896442 h 7046042"/>
              <a:gd name="connsiteX14" fmla="*/ 3149600 w 6299200"/>
              <a:gd name="connsiteY14" fmla="*/ 7046042 h 7046042"/>
              <a:gd name="connsiteX15" fmla="*/ 0 w 6299200"/>
              <a:gd name="connsiteY15" fmla="*/ 3896442 h 7046042"/>
              <a:gd name="connsiteX16" fmla="*/ 3149600 w 6299200"/>
              <a:gd name="connsiteY16" fmla="*/ 746842 h 7046042"/>
              <a:gd name="connsiteX17" fmla="*/ 3163625 w 6299200"/>
              <a:gd name="connsiteY17" fmla="*/ 747550 h 7046042"/>
              <a:gd name="connsiteX18" fmla="*/ 2837216 w 6299200"/>
              <a:gd name="connsiteY18" fmla="*/ 443674 h 704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299200" h="7046042">
                <a:moveTo>
                  <a:pt x="2837216" y="0"/>
                </a:moveTo>
                <a:lnTo>
                  <a:pt x="3824188" y="918839"/>
                </a:lnTo>
                <a:lnTo>
                  <a:pt x="2837217" y="1837677"/>
                </a:lnTo>
                <a:lnTo>
                  <a:pt x="2837217" y="1394004"/>
                </a:lnTo>
                <a:lnTo>
                  <a:pt x="3133589" y="1118091"/>
                </a:lnTo>
                <a:lnTo>
                  <a:pt x="2865447" y="1131631"/>
                </a:lnTo>
                <a:cubicBezTo>
                  <a:pt x="1464039" y="1273951"/>
                  <a:pt x="370440" y="2457485"/>
                  <a:pt x="370440" y="3896442"/>
                </a:cubicBezTo>
                <a:cubicBezTo>
                  <a:pt x="370440" y="5431330"/>
                  <a:pt x="1614712" y="6675602"/>
                  <a:pt x="3149600" y="6675602"/>
                </a:cubicBezTo>
                <a:cubicBezTo>
                  <a:pt x="4684488" y="6675602"/>
                  <a:pt x="5928760" y="5431330"/>
                  <a:pt x="5928760" y="3896442"/>
                </a:cubicBezTo>
                <a:cubicBezTo>
                  <a:pt x="5928760" y="3320859"/>
                  <a:pt x="5753785" y="2786144"/>
                  <a:pt x="5454124" y="2342587"/>
                </a:cubicBezTo>
                <a:lnTo>
                  <a:pt x="5314137" y="2155386"/>
                </a:lnTo>
                <a:lnTo>
                  <a:pt x="5630632" y="1960733"/>
                </a:lnTo>
                <a:lnTo>
                  <a:pt x="5761298" y="2135471"/>
                </a:lnTo>
                <a:cubicBezTo>
                  <a:pt x="6100902" y="2638150"/>
                  <a:pt x="6299200" y="3244139"/>
                  <a:pt x="6299200" y="3896442"/>
                </a:cubicBezTo>
                <a:cubicBezTo>
                  <a:pt x="6299200" y="5635918"/>
                  <a:pt x="4889076" y="7046042"/>
                  <a:pt x="3149600" y="7046042"/>
                </a:cubicBezTo>
                <a:cubicBezTo>
                  <a:pt x="1410124" y="7046042"/>
                  <a:pt x="0" y="5635918"/>
                  <a:pt x="0" y="3896442"/>
                </a:cubicBezTo>
                <a:cubicBezTo>
                  <a:pt x="0" y="2156966"/>
                  <a:pt x="1410124" y="746842"/>
                  <a:pt x="3149600" y="746842"/>
                </a:cubicBezTo>
                <a:lnTo>
                  <a:pt x="3163625" y="747550"/>
                </a:lnTo>
                <a:lnTo>
                  <a:pt x="2837216" y="44367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C3688-4C5A-477F-8CFC-5E88BCABFCC6}"/>
              </a:ext>
            </a:extLst>
          </p:cNvPr>
          <p:cNvSpPr txBox="1"/>
          <p:nvPr/>
        </p:nvSpPr>
        <p:spPr>
          <a:xfrm>
            <a:off x="652943" y="3460910"/>
            <a:ext cx="5211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Century Gothic" panose="020B0502020202020204" pitchFamily="34" charset="0"/>
              </a:rPr>
              <a:t>COURSE OUTLINE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51820A-E599-442A-BB26-F90CF32C2922}"/>
              </a:ext>
            </a:extLst>
          </p:cNvPr>
          <p:cNvSpPr txBox="1"/>
          <p:nvPr userDrawn="1"/>
        </p:nvSpPr>
        <p:spPr>
          <a:xfrm>
            <a:off x="4021839" y="421294"/>
            <a:ext cx="567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F63C66-9D6B-4320-BA11-B604C93DED60}"/>
              </a:ext>
            </a:extLst>
          </p:cNvPr>
          <p:cNvSpPr txBox="1"/>
          <p:nvPr userDrawn="1"/>
        </p:nvSpPr>
        <p:spPr>
          <a:xfrm>
            <a:off x="6124492" y="1625979"/>
            <a:ext cx="567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3D9101-BFDC-4BE3-AFEB-6A596E65122A}"/>
              </a:ext>
            </a:extLst>
          </p:cNvPr>
          <p:cNvSpPr txBox="1"/>
          <p:nvPr userDrawn="1"/>
        </p:nvSpPr>
        <p:spPr>
          <a:xfrm>
            <a:off x="6634220" y="2865737"/>
            <a:ext cx="567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AFCFC4-8D53-4CD6-8D89-72266FEF0C56}"/>
              </a:ext>
            </a:extLst>
          </p:cNvPr>
          <p:cNvSpPr txBox="1"/>
          <p:nvPr userDrawn="1"/>
        </p:nvSpPr>
        <p:spPr>
          <a:xfrm>
            <a:off x="6574130" y="4120009"/>
            <a:ext cx="567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5EC450-1FC5-4FAF-B403-E86A88447BCC}"/>
              </a:ext>
            </a:extLst>
          </p:cNvPr>
          <p:cNvSpPr txBox="1"/>
          <p:nvPr userDrawn="1"/>
        </p:nvSpPr>
        <p:spPr>
          <a:xfrm>
            <a:off x="6092120" y="5411777"/>
            <a:ext cx="567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38989D3E-C6FE-440B-AB28-8C327D15D24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59817" y="4280044"/>
            <a:ext cx="4997934" cy="537597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E75DDA8-EE40-4FA1-83CE-EA15399FE921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139358" y="4914717"/>
            <a:ext cx="4238852" cy="537597"/>
          </a:xfr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1BDF06A-4110-4D49-9915-68ACF7F63E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89623" y="528912"/>
            <a:ext cx="6455748" cy="429979"/>
          </a:xfrm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0CC3B45B-984C-4A62-95B1-7C03421F40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89623" y="977581"/>
            <a:ext cx="6455748" cy="36426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6758D984-5997-4393-87F5-56E15C5C8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6483" y="1735662"/>
            <a:ext cx="5203288" cy="429979"/>
          </a:xfrm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B16D59C6-7D1B-4FAE-A2E3-4A62A4235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6483" y="2184331"/>
            <a:ext cx="5203288" cy="36426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BFFA669C-2471-4BA3-B1F5-FB1D2D3371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2004" y="2985445"/>
            <a:ext cx="4837270" cy="429979"/>
          </a:xfrm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F0E7F0C8-23B1-4713-B7FB-21C8145B8D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02004" y="3434114"/>
            <a:ext cx="4837270" cy="36426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BAF0ED31-3B26-4CFE-BBFE-F2A31D178F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2135" y="4283917"/>
            <a:ext cx="4837270" cy="429979"/>
          </a:xfrm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3E910973-746C-41CF-B25F-76EA25CA7D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2135" y="4732586"/>
            <a:ext cx="4837270" cy="36426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22221282-CD0C-4421-BE46-032F027A15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06789" y="5538634"/>
            <a:ext cx="5322615" cy="429979"/>
          </a:xfrm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C26110EE-4303-40A5-A993-80824DB443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06789" y="5987303"/>
            <a:ext cx="5322615" cy="36426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7A24DD-E5CB-4896-8029-260EADE31611}"/>
              </a:ext>
            </a:extLst>
          </p:cNvPr>
          <p:cNvSpPr txBox="1"/>
          <p:nvPr userDrawn="1"/>
        </p:nvSpPr>
        <p:spPr>
          <a:xfrm>
            <a:off x="8702852" y="156799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D2AE31A-D95C-4555-85E7-D698884D3F37}" type="datetime2">
              <a:rPr lang="en-US" smtClean="0">
                <a:solidFill>
                  <a:schemeClr val="accent1"/>
                </a:solidFill>
              </a:rPr>
              <a:t>Friday, June 7, 2019</a:t>
            </a:fld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72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A93A-5F40-4F77-8B0D-45D5DE3E6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24E3D-D5FD-4E63-A25F-5C1629B26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8677B-6137-4D0B-8D98-A0DD30CF2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C4C74-5057-4411-B6B7-2F6480BF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B95B3-0DF3-41CC-8001-42C30EDE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78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DDAC-F51C-4A28-9DD2-E7D83730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6B41E-D8F1-42CC-932B-D3EFFFA92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B64E2-769A-4814-B0AB-FF09E1CF3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A57D0-A414-4F4B-A7B8-D25065D76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A3416-CF8B-409F-888A-BE075F4E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7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C341C-5B07-49A4-88DD-F9477366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377E7-D9DA-411B-9B8F-B5695A0F7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91E6F-ED20-4128-831E-87F70ECF3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1F1B-CA33-463C-B640-40B107F1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5E75F-8376-405F-8E58-4FBAEE5B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65B0AB-1A97-47BA-B245-FE4AF4B76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64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9328-4103-42A7-9497-135C1D80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7AAF7-DA36-450A-8C39-548CD5FD7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F9A6C-7E4F-4B48-A574-CD2AD130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B95B5-9095-434E-819B-9E3EB1D64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7CE00-0E30-4446-B5A7-D7E237995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45ED89-3C4B-4E73-AAE4-8384010B1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582B0-720E-404A-8C6D-08199017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FF1E12-8E2F-4B93-A770-90C9180B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00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A6F9-C028-489D-8196-26AFC547A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4862F5-C760-4EAD-A978-94512265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E9F00-95B0-45CE-B78A-4BB79D09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0E056-CB53-4333-BD7E-15CFE492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13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14A53-0550-492F-988A-E84DBF27F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6F3536-5230-4B40-9A63-86A2246F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F50BC-081F-4D1B-A5F7-89C4CC64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23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4F2C46-730D-4CD1-BAF2-690F0E413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886FB-2A49-4A1A-8BC8-1619BFA2D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5FE5-8A25-4CA9-9043-552148FF45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45D7E-6B57-4801-BF03-132707F3F1B5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0000A-E805-45AC-B111-3B59220FA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C580-93A0-484B-B4B6-8E2320A78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1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6204698-D11F-4EB1-ACA5-D7495FDA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Excel 2016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9576F3-15B6-42EB-A051-7D80D156E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Intermediate Level</a:t>
            </a:r>
          </a:p>
        </p:txBody>
      </p:sp>
    </p:spTree>
    <p:extLst>
      <p:ext uri="{BB962C8B-B14F-4D97-AF65-F5344CB8AC3E}">
        <p14:creationId xmlns:p14="http://schemas.microsoft.com/office/powerpoint/2010/main" val="3362916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2425-8D10-4E2B-9624-ED908E01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Excel 2016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71028-949D-4E39-89B4-451746B65D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Intermediate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B426C-35D5-4A4F-BCFA-2809C2BDC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Getting Started with Excel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4AF6E6-FE5A-4851-9BE7-D2FCDB025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Type | References | Conditional Formatting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7BDDD-509A-47D9-983F-0EFD9A1935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Formula Reference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C90F2E-D121-4125-9B25-6F8B5317AF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Relative | Absolute | Mixed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1D004E-8E35-493E-9220-D575A902B5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Common Formulas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A3A7FCE-7433-451B-9236-BBF5E17543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COUNT| TEXT | DATE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EDA2C3-4917-4DDC-AC4C-ABBFFB6E0B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Formula &amp; Functions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479375-7EF0-4940-B68E-F0F751C457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VLOOKUP | DATABASE | PIVOTTABLE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96E93A-11DA-41BD-9492-FAD16CB2D7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Others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DCF731-FB48-440E-974C-B636B311BC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Paste Special| Print Setup</a:t>
            </a:r>
          </a:p>
        </p:txBody>
      </p:sp>
    </p:spTree>
    <p:extLst>
      <p:ext uri="{BB962C8B-B14F-4D97-AF65-F5344CB8AC3E}">
        <p14:creationId xmlns:p14="http://schemas.microsoft.com/office/powerpoint/2010/main" val="5331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A8210-F695-485D-99F3-D8EC344C4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" y="0"/>
            <a:ext cx="12186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1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3A8BE-2C18-49B8-963F-8E37F9811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" y="13811"/>
            <a:ext cx="12184175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19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AC08EBA-0CDC-40FF-BB86-28723424A63C}"/>
              </a:ext>
            </a:extLst>
          </p:cNvPr>
          <p:cNvSpPr/>
          <p:nvPr/>
        </p:nvSpPr>
        <p:spPr>
          <a:xfrm>
            <a:off x="341413" y="2096584"/>
            <a:ext cx="6294000" cy="4761417"/>
          </a:xfrm>
          <a:custGeom>
            <a:avLst/>
            <a:gdLst>
              <a:gd name="connsiteX0" fmla="*/ 5923561 w 6294000"/>
              <a:gd name="connsiteY0" fmla="*/ 3999417 h 4761417"/>
              <a:gd name="connsiteX1" fmla="*/ 6294000 w 6294000"/>
              <a:gd name="connsiteY1" fmla="*/ 3999417 h 4761417"/>
              <a:gd name="connsiteX2" fmla="*/ 6282939 w 6294000"/>
              <a:gd name="connsiteY2" fmla="*/ 4218470 h 4761417"/>
              <a:gd name="connsiteX3" fmla="*/ 6239087 w 6294000"/>
              <a:gd name="connsiteY3" fmla="*/ 4511953 h 4761417"/>
              <a:gd name="connsiteX4" fmla="*/ 6177420 w 6294000"/>
              <a:gd name="connsiteY4" fmla="*/ 4761417 h 4761417"/>
              <a:gd name="connsiteX5" fmla="*/ 5788928 w 6294000"/>
              <a:gd name="connsiteY5" fmla="*/ 4761417 h 4761417"/>
              <a:gd name="connsiteX6" fmla="*/ 5813770 w 6294000"/>
              <a:gd name="connsiteY6" fmla="*/ 4690160 h 4761417"/>
              <a:gd name="connsiteX7" fmla="*/ 5914412 w 6294000"/>
              <a:gd name="connsiteY7" fmla="*/ 4180595 h 4761417"/>
              <a:gd name="connsiteX8" fmla="*/ 2837216 w 6294000"/>
              <a:gd name="connsiteY8" fmla="*/ 0 h 4761417"/>
              <a:gd name="connsiteX9" fmla="*/ 3824188 w 6294000"/>
              <a:gd name="connsiteY9" fmla="*/ 918839 h 4761417"/>
              <a:gd name="connsiteX10" fmla="*/ 2837217 w 6294000"/>
              <a:gd name="connsiteY10" fmla="*/ 1837677 h 4761417"/>
              <a:gd name="connsiteX11" fmla="*/ 2837217 w 6294000"/>
              <a:gd name="connsiteY11" fmla="*/ 1394004 h 4761417"/>
              <a:gd name="connsiteX12" fmla="*/ 3133589 w 6294000"/>
              <a:gd name="connsiteY12" fmla="*/ 1118091 h 4761417"/>
              <a:gd name="connsiteX13" fmla="*/ 2865447 w 6294000"/>
              <a:gd name="connsiteY13" fmla="*/ 1131631 h 4761417"/>
              <a:gd name="connsiteX14" fmla="*/ 370440 w 6294000"/>
              <a:gd name="connsiteY14" fmla="*/ 3896442 h 4761417"/>
              <a:gd name="connsiteX15" fmla="*/ 495386 w 6294000"/>
              <a:gd name="connsiteY15" fmla="*/ 4722880 h 4761417"/>
              <a:gd name="connsiteX16" fmla="*/ 509491 w 6294000"/>
              <a:gd name="connsiteY16" fmla="*/ 4761417 h 4761417"/>
              <a:gd name="connsiteX17" fmla="*/ 123185 w 6294000"/>
              <a:gd name="connsiteY17" fmla="*/ 4761417 h 4761417"/>
              <a:gd name="connsiteX18" fmla="*/ 63989 w 6294000"/>
              <a:gd name="connsiteY18" fmla="*/ 4531196 h 4761417"/>
              <a:gd name="connsiteX19" fmla="*/ 0 w 6294000"/>
              <a:gd name="connsiteY19" fmla="*/ 3896442 h 4761417"/>
              <a:gd name="connsiteX20" fmla="*/ 3149600 w 6294000"/>
              <a:gd name="connsiteY20" fmla="*/ 746842 h 4761417"/>
              <a:gd name="connsiteX21" fmla="*/ 3163625 w 6294000"/>
              <a:gd name="connsiteY21" fmla="*/ 747550 h 4761417"/>
              <a:gd name="connsiteX22" fmla="*/ 2837216 w 6294000"/>
              <a:gd name="connsiteY22" fmla="*/ 443674 h 47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294000" h="4761417">
                <a:moveTo>
                  <a:pt x="5923561" y="3999417"/>
                </a:moveTo>
                <a:lnTo>
                  <a:pt x="6294000" y="3999417"/>
                </a:lnTo>
                <a:lnTo>
                  <a:pt x="6282939" y="4218470"/>
                </a:lnTo>
                <a:cubicBezTo>
                  <a:pt x="6272859" y="4317733"/>
                  <a:pt x="6258169" y="4415633"/>
                  <a:pt x="6239087" y="4511953"/>
                </a:cubicBezTo>
                <a:lnTo>
                  <a:pt x="6177420" y="4761417"/>
                </a:lnTo>
                <a:lnTo>
                  <a:pt x="5788928" y="4761417"/>
                </a:lnTo>
                <a:lnTo>
                  <a:pt x="5813770" y="4690160"/>
                </a:lnTo>
                <a:cubicBezTo>
                  <a:pt x="5862563" y="4526138"/>
                  <a:pt x="5896622" y="4355771"/>
                  <a:pt x="5914412" y="4180595"/>
                </a:cubicBezTo>
                <a:close/>
                <a:moveTo>
                  <a:pt x="2837216" y="0"/>
                </a:moveTo>
                <a:lnTo>
                  <a:pt x="3824188" y="918839"/>
                </a:lnTo>
                <a:lnTo>
                  <a:pt x="2837217" y="1837677"/>
                </a:lnTo>
                <a:lnTo>
                  <a:pt x="2837217" y="1394004"/>
                </a:lnTo>
                <a:lnTo>
                  <a:pt x="3133589" y="1118091"/>
                </a:lnTo>
                <a:lnTo>
                  <a:pt x="2865447" y="1131631"/>
                </a:lnTo>
                <a:cubicBezTo>
                  <a:pt x="1464039" y="1273951"/>
                  <a:pt x="370440" y="2457485"/>
                  <a:pt x="370440" y="3896442"/>
                </a:cubicBezTo>
                <a:cubicBezTo>
                  <a:pt x="370440" y="4184234"/>
                  <a:pt x="414184" y="4461808"/>
                  <a:pt x="495386" y="4722880"/>
                </a:cubicBezTo>
                <a:lnTo>
                  <a:pt x="509491" y="4761417"/>
                </a:lnTo>
                <a:lnTo>
                  <a:pt x="123185" y="4761417"/>
                </a:lnTo>
                <a:lnTo>
                  <a:pt x="63989" y="4531196"/>
                </a:lnTo>
                <a:cubicBezTo>
                  <a:pt x="22033" y="4326165"/>
                  <a:pt x="0" y="4113877"/>
                  <a:pt x="0" y="3896442"/>
                </a:cubicBezTo>
                <a:cubicBezTo>
                  <a:pt x="0" y="2156966"/>
                  <a:pt x="1410124" y="746842"/>
                  <a:pt x="3149600" y="746842"/>
                </a:cubicBezTo>
                <a:lnTo>
                  <a:pt x="3163625" y="747550"/>
                </a:lnTo>
                <a:lnTo>
                  <a:pt x="2837216" y="44367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E3016-CE08-453B-84E3-2A7E9C3E60FF}"/>
              </a:ext>
            </a:extLst>
          </p:cNvPr>
          <p:cNvSpPr txBox="1"/>
          <p:nvPr/>
        </p:nvSpPr>
        <p:spPr>
          <a:xfrm>
            <a:off x="6226628" y="2523105"/>
            <a:ext cx="5144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Let’s get started…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633EC81-3290-4A4E-B07E-7AB321BAC5FA}"/>
              </a:ext>
            </a:extLst>
          </p:cNvPr>
          <p:cNvSpPr/>
          <p:nvPr/>
        </p:nvSpPr>
        <p:spPr>
          <a:xfrm>
            <a:off x="4455885" y="2096583"/>
            <a:ext cx="1464209" cy="1622485"/>
          </a:xfrm>
          <a:custGeom>
            <a:avLst/>
            <a:gdLst>
              <a:gd name="connsiteX0" fmla="*/ 2606984 w 3193144"/>
              <a:gd name="connsiteY0" fmla="*/ 773908 h 3538313"/>
              <a:gd name="connsiteX1" fmla="*/ 2686512 w 3193144"/>
              <a:gd name="connsiteY1" fmla="*/ 790377 h 3538313"/>
              <a:gd name="connsiteX2" fmla="*/ 2746226 w 3193144"/>
              <a:gd name="connsiteY2" fmla="*/ 831672 h 3538313"/>
              <a:gd name="connsiteX3" fmla="*/ 2784925 w 3193144"/>
              <a:gd name="connsiteY3" fmla="*/ 874097 h 3538313"/>
              <a:gd name="connsiteX4" fmla="*/ 2828564 w 3193144"/>
              <a:gd name="connsiteY4" fmla="*/ 926173 h 3538313"/>
              <a:gd name="connsiteX5" fmla="*/ 3193144 w 3193144"/>
              <a:gd name="connsiteY5" fmla="*/ 1941741 h 3538313"/>
              <a:gd name="connsiteX6" fmla="*/ 1596572 w 3193144"/>
              <a:gd name="connsiteY6" fmla="*/ 3538313 h 3538313"/>
              <a:gd name="connsiteX7" fmla="*/ 0 w 3193144"/>
              <a:gd name="connsiteY7" fmla="*/ 1941741 h 3538313"/>
              <a:gd name="connsiteX8" fmla="*/ 364580 w 3193144"/>
              <a:gd name="connsiteY8" fmla="*/ 926173 h 3538313"/>
              <a:gd name="connsiteX9" fmla="*/ 432946 w 3193144"/>
              <a:gd name="connsiteY9" fmla="*/ 850951 h 3538313"/>
              <a:gd name="connsiteX10" fmla="*/ 440930 w 3193144"/>
              <a:gd name="connsiteY10" fmla="*/ 842315 h 3538313"/>
              <a:gd name="connsiteX11" fmla="*/ 584053 w 3193144"/>
              <a:gd name="connsiteY11" fmla="*/ 780425 h 3538313"/>
              <a:gd name="connsiteX12" fmla="*/ 786459 w 3193144"/>
              <a:gd name="connsiteY12" fmla="*/ 991731 h 3538313"/>
              <a:gd name="connsiteX13" fmla="*/ 727176 w 3193144"/>
              <a:gd name="connsiteY13" fmla="*/ 1141147 h 3538313"/>
              <a:gd name="connsiteX14" fmla="*/ 680979 w 3193144"/>
              <a:gd name="connsiteY14" fmla="*/ 1186990 h 3538313"/>
              <a:gd name="connsiteX15" fmla="*/ 410030 w 3193144"/>
              <a:gd name="connsiteY15" fmla="*/ 1941741 h 3538313"/>
              <a:gd name="connsiteX16" fmla="*/ 1596572 w 3193144"/>
              <a:gd name="connsiteY16" fmla="*/ 3128283 h 3538313"/>
              <a:gd name="connsiteX17" fmla="*/ 2783114 w 3193144"/>
              <a:gd name="connsiteY17" fmla="*/ 1941741 h 3538313"/>
              <a:gd name="connsiteX18" fmla="*/ 2512165 w 3193144"/>
              <a:gd name="connsiteY18" fmla="*/ 1186990 h 3538313"/>
              <a:gd name="connsiteX19" fmla="*/ 2462255 w 3193144"/>
              <a:gd name="connsiteY19" fmla="*/ 1132075 h 3538313"/>
              <a:gd name="connsiteX20" fmla="*/ 2462597 w 3193144"/>
              <a:gd name="connsiteY20" fmla="*/ 1131712 h 3538313"/>
              <a:gd name="connsiteX21" fmla="*/ 2462513 w 3193144"/>
              <a:gd name="connsiteY21" fmla="*/ 1131654 h 3538313"/>
              <a:gd name="connsiteX22" fmla="*/ 2402671 w 3193144"/>
              <a:gd name="connsiteY22" fmla="*/ 983471 h 3538313"/>
              <a:gd name="connsiteX23" fmla="*/ 2606984 w 3193144"/>
              <a:gd name="connsiteY23" fmla="*/ 773908 h 3538313"/>
              <a:gd name="connsiteX24" fmla="*/ 1560951 w 3193144"/>
              <a:gd name="connsiteY24" fmla="*/ 0 h 3538313"/>
              <a:gd name="connsiteX25" fmla="*/ 1632194 w 3193144"/>
              <a:gd name="connsiteY25" fmla="*/ 0 h 3538313"/>
              <a:gd name="connsiteX26" fmla="*/ 1845953 w 3193144"/>
              <a:gd name="connsiteY26" fmla="*/ 213759 h 3538313"/>
              <a:gd name="connsiteX27" fmla="*/ 1845953 w 3193144"/>
              <a:gd name="connsiteY27" fmla="*/ 1738919 h 3538313"/>
              <a:gd name="connsiteX28" fmla="*/ 1632194 w 3193144"/>
              <a:gd name="connsiteY28" fmla="*/ 1952678 h 3538313"/>
              <a:gd name="connsiteX29" fmla="*/ 1560951 w 3193144"/>
              <a:gd name="connsiteY29" fmla="*/ 1952678 h 3538313"/>
              <a:gd name="connsiteX30" fmla="*/ 1347192 w 3193144"/>
              <a:gd name="connsiteY30" fmla="*/ 1738919 h 3538313"/>
              <a:gd name="connsiteX31" fmla="*/ 1347192 w 3193144"/>
              <a:gd name="connsiteY31" fmla="*/ 213759 h 3538313"/>
              <a:gd name="connsiteX32" fmla="*/ 1560951 w 3193144"/>
              <a:gd name="connsiteY32" fmla="*/ 0 h 353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193144" h="3538313">
                <a:moveTo>
                  <a:pt x="2606984" y="773908"/>
                </a:moveTo>
                <a:cubicBezTo>
                  <a:pt x="2635193" y="773908"/>
                  <a:pt x="2662068" y="779772"/>
                  <a:pt x="2686512" y="790377"/>
                </a:cubicBezTo>
                <a:cubicBezTo>
                  <a:pt x="2706417" y="804142"/>
                  <a:pt x="2723940" y="808382"/>
                  <a:pt x="2746226" y="831672"/>
                </a:cubicBezTo>
                <a:lnTo>
                  <a:pt x="2784925" y="874097"/>
                </a:lnTo>
                <a:cubicBezTo>
                  <a:pt x="2812965" y="904949"/>
                  <a:pt x="2800524" y="895321"/>
                  <a:pt x="2828564" y="926173"/>
                </a:cubicBezTo>
                <a:cubicBezTo>
                  <a:pt x="3056325" y="1202155"/>
                  <a:pt x="3193144" y="1555970"/>
                  <a:pt x="3193144" y="1941741"/>
                </a:cubicBezTo>
                <a:cubicBezTo>
                  <a:pt x="3193144" y="2823503"/>
                  <a:pt x="2478334" y="3538313"/>
                  <a:pt x="1596572" y="3538313"/>
                </a:cubicBezTo>
                <a:cubicBezTo>
                  <a:pt x="714810" y="3538313"/>
                  <a:pt x="0" y="2823503"/>
                  <a:pt x="0" y="1941741"/>
                </a:cubicBezTo>
                <a:cubicBezTo>
                  <a:pt x="0" y="1555970"/>
                  <a:pt x="136819" y="1202155"/>
                  <a:pt x="364580" y="926173"/>
                </a:cubicBezTo>
                <a:lnTo>
                  <a:pt x="432946" y="850951"/>
                </a:lnTo>
                <a:lnTo>
                  <a:pt x="440930" y="842315"/>
                </a:lnTo>
                <a:cubicBezTo>
                  <a:pt x="477559" y="804076"/>
                  <a:pt x="528160" y="780425"/>
                  <a:pt x="584053" y="780425"/>
                </a:cubicBezTo>
                <a:cubicBezTo>
                  <a:pt x="695839" y="780425"/>
                  <a:pt x="786459" y="875030"/>
                  <a:pt x="786459" y="991731"/>
                </a:cubicBezTo>
                <a:cubicBezTo>
                  <a:pt x="786459" y="1050082"/>
                  <a:pt x="763804" y="1102908"/>
                  <a:pt x="727176" y="1141147"/>
                </a:cubicBezTo>
                <a:lnTo>
                  <a:pt x="680979" y="1186990"/>
                </a:lnTo>
                <a:cubicBezTo>
                  <a:pt x="511712" y="1392095"/>
                  <a:pt x="410030" y="1655043"/>
                  <a:pt x="410030" y="1941741"/>
                </a:cubicBezTo>
                <a:cubicBezTo>
                  <a:pt x="410030" y="2597050"/>
                  <a:pt x="941263" y="3128283"/>
                  <a:pt x="1596572" y="3128283"/>
                </a:cubicBezTo>
                <a:cubicBezTo>
                  <a:pt x="2251881" y="3128283"/>
                  <a:pt x="2783114" y="2597050"/>
                  <a:pt x="2783114" y="1941741"/>
                </a:cubicBezTo>
                <a:cubicBezTo>
                  <a:pt x="2783114" y="1655043"/>
                  <a:pt x="2681433" y="1392095"/>
                  <a:pt x="2512165" y="1186990"/>
                </a:cubicBezTo>
                <a:lnTo>
                  <a:pt x="2462255" y="1132075"/>
                </a:lnTo>
                <a:lnTo>
                  <a:pt x="2462597" y="1131712"/>
                </a:lnTo>
                <a:cubicBezTo>
                  <a:pt x="2462569" y="1131693"/>
                  <a:pt x="2462541" y="1131673"/>
                  <a:pt x="2462513" y="1131654"/>
                </a:cubicBezTo>
                <a:cubicBezTo>
                  <a:pt x="2425539" y="1093731"/>
                  <a:pt x="2402671" y="1041340"/>
                  <a:pt x="2402671" y="983471"/>
                </a:cubicBezTo>
                <a:cubicBezTo>
                  <a:pt x="2402671" y="867733"/>
                  <a:pt x="2494145" y="773908"/>
                  <a:pt x="2606984" y="773908"/>
                </a:cubicBezTo>
                <a:close/>
                <a:moveTo>
                  <a:pt x="1560951" y="0"/>
                </a:moveTo>
                <a:lnTo>
                  <a:pt x="1632194" y="0"/>
                </a:lnTo>
                <a:cubicBezTo>
                  <a:pt x="1750250" y="0"/>
                  <a:pt x="1845953" y="95703"/>
                  <a:pt x="1845953" y="213759"/>
                </a:cubicBezTo>
                <a:lnTo>
                  <a:pt x="1845953" y="1738919"/>
                </a:lnTo>
                <a:cubicBezTo>
                  <a:pt x="1845953" y="1856975"/>
                  <a:pt x="1750250" y="1952678"/>
                  <a:pt x="1632194" y="1952678"/>
                </a:cubicBezTo>
                <a:lnTo>
                  <a:pt x="1560951" y="1952678"/>
                </a:lnTo>
                <a:cubicBezTo>
                  <a:pt x="1442895" y="1952678"/>
                  <a:pt x="1347192" y="1856975"/>
                  <a:pt x="1347192" y="1738919"/>
                </a:cubicBezTo>
                <a:lnTo>
                  <a:pt x="1347192" y="213759"/>
                </a:lnTo>
                <a:cubicBezTo>
                  <a:pt x="1347192" y="95703"/>
                  <a:pt x="1442895" y="0"/>
                  <a:pt x="1560951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innerShdw blurRad="190500" dist="25400" dir="1800000">
              <a:schemeClr val="bg1">
                <a:alpha val="97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innerShdw blurRad="114300">
                  <a:prstClr val="black"/>
                </a:innerShdw>
              </a:effectLs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2E8CB34-949C-48BF-8E62-19DD805C98A2}"/>
              </a:ext>
            </a:extLst>
          </p:cNvPr>
          <p:cNvSpPr txBox="1"/>
          <p:nvPr/>
        </p:nvSpPr>
        <p:spPr>
          <a:xfrm>
            <a:off x="8798806" y="145741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D2AE31A-D95C-4555-85E7-D698884D3F37}" type="datetime2">
              <a:rPr lang="en-US" smtClean="0">
                <a:solidFill>
                  <a:schemeClr val="accent1"/>
                </a:solidFill>
              </a:rPr>
              <a:t>Friday, June 7, 2019</a:t>
            </a:fld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01F5E-88D5-41CA-A400-9771AAEA4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35"/>
            <a:ext cx="12192000" cy="68431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0B561A-22FF-4C46-81BC-571D783DA353}"/>
              </a:ext>
            </a:extLst>
          </p:cNvPr>
          <p:cNvSpPr/>
          <p:nvPr/>
        </p:nvSpPr>
        <p:spPr>
          <a:xfrm>
            <a:off x="820941" y="1708411"/>
            <a:ext cx="4367048" cy="346841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tIns="228600" rIns="228600" bIns="228600" rtlCol="0" anchor="t" anchorCtr="0"/>
          <a:lstStyle/>
          <a:p>
            <a:r>
              <a:rPr 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Information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Kelvin Ng Choo Kent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: </a:t>
            </a: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+6012 390 7200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 :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kelvin.nck@gmail.com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FCE5AA-D1F2-4606-B856-04989390B01C}"/>
              </a:ext>
            </a:extLst>
          </p:cNvPr>
          <p:cNvGrpSpPr/>
          <p:nvPr/>
        </p:nvGrpSpPr>
        <p:grpSpPr>
          <a:xfrm>
            <a:off x="9414587" y="217303"/>
            <a:ext cx="2618189" cy="3023570"/>
            <a:chOff x="6868580" y="4991865"/>
            <a:chExt cx="1330422" cy="1536415"/>
          </a:xfrm>
        </p:grpSpPr>
        <p:pic>
          <p:nvPicPr>
            <p:cNvPr id="9" name="Picture 8" descr="A close up of text on a black surface&#10;&#10;Description automatically generated">
              <a:extLst>
                <a:ext uri="{FF2B5EF4-FFF2-40B4-BE49-F238E27FC236}">
                  <a16:creationId xmlns:a16="http://schemas.microsoft.com/office/drawing/2014/main" id="{DAAC3365-F1B3-482B-97DD-9596F0CBC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580" y="5197858"/>
              <a:ext cx="1330422" cy="133042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2B96ED-75FA-423C-B71A-B828201D2065}"/>
                </a:ext>
              </a:extLst>
            </p:cNvPr>
            <p:cNvSpPr txBox="1"/>
            <p:nvPr/>
          </p:nvSpPr>
          <p:spPr>
            <a:xfrm>
              <a:off x="6940238" y="4991865"/>
              <a:ext cx="1006935" cy="221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Like me in FB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C772B4-B48B-472E-AF66-697FBF1CA4A8}"/>
              </a:ext>
            </a:extLst>
          </p:cNvPr>
          <p:cNvGrpSpPr/>
          <p:nvPr/>
        </p:nvGrpSpPr>
        <p:grpSpPr>
          <a:xfrm rot="2003432">
            <a:off x="6937443" y="2711006"/>
            <a:ext cx="1963173" cy="787116"/>
            <a:chOff x="4421855" y="243586"/>
            <a:chExt cx="1963173" cy="787116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00ADA38D-D914-4F12-B750-379C64C38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1855" y="243586"/>
              <a:ext cx="787116" cy="78711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278968-DC85-4248-BA5C-8BC79A77A235}"/>
                </a:ext>
              </a:extLst>
            </p:cNvPr>
            <p:cNvSpPr txBox="1"/>
            <p:nvPr/>
          </p:nvSpPr>
          <p:spPr>
            <a:xfrm>
              <a:off x="5160013" y="464248"/>
              <a:ext cx="1225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Kelvin 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104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81</Words>
  <Application>Microsoft Office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Times New Roman</vt:lpstr>
      <vt:lpstr>Office Theme</vt:lpstr>
      <vt:lpstr>Microsoft Excel 2016</vt:lpstr>
      <vt:lpstr>Microsoft Excel 2016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ng</dc:creator>
  <cp:lastModifiedBy>Kelvin Ng Choo Kent</cp:lastModifiedBy>
  <cp:revision>18</cp:revision>
  <dcterms:created xsi:type="dcterms:W3CDTF">2017-12-17T03:16:48Z</dcterms:created>
  <dcterms:modified xsi:type="dcterms:W3CDTF">2019-06-07T07:57:35Z</dcterms:modified>
</cp:coreProperties>
</file>